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E7794-E27E-4DD5-B912-20C34B91319F}" type="datetimeFigureOut">
              <a:rPr lang="en-US" smtClean="0"/>
              <a:t>11/17/2012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6749A-5837-4222-9143-1861E774B65B}" type="slidenum">
              <a:rPr lang="en-US" smtClean="0"/>
              <a:t>‹#›</a:t>
            </a:fld>
            <a:endParaRPr lang="en-US"/>
          </a:p>
        </p:txBody>
      </p:sp>
    </p:spTree>
    <p:extLst>
      <p:ext uri="{BB962C8B-B14F-4D97-AF65-F5344CB8AC3E}">
        <p14:creationId xmlns:p14="http://schemas.microsoft.com/office/powerpoint/2010/main" val="229182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a:t>
            </a:r>
            <a:r>
              <a:rPr lang="en-US" smtClean="0"/>
              <a:t>google</a:t>
            </a:r>
            <a:endParaRPr lang="en-US"/>
          </a:p>
        </p:txBody>
      </p:sp>
      <p:sp>
        <p:nvSpPr>
          <p:cNvPr id="4" name="Slide Number Placeholder 3"/>
          <p:cNvSpPr>
            <a:spLocks noGrp="1"/>
          </p:cNvSpPr>
          <p:nvPr>
            <p:ph type="sldNum" sz="quarter" idx="10"/>
          </p:nvPr>
        </p:nvSpPr>
        <p:spPr/>
        <p:txBody>
          <a:bodyPr/>
          <a:lstStyle/>
          <a:p>
            <a:fld id="{EA36749A-5837-4222-9143-1861E774B65B}" type="slidenum">
              <a:rPr lang="en-US" smtClean="0"/>
              <a:t>1</a:t>
            </a:fld>
            <a:endParaRPr lang="en-US"/>
          </a:p>
        </p:txBody>
      </p:sp>
    </p:spTree>
    <p:extLst>
      <p:ext uri="{BB962C8B-B14F-4D97-AF65-F5344CB8AC3E}">
        <p14:creationId xmlns:p14="http://schemas.microsoft.com/office/powerpoint/2010/main" val="70292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a:t>
            </a:r>
            <a:r>
              <a:rPr lang="en-US" baseline="0" dirty="0" err="1" smtClean="0"/>
              <a:t>google</a:t>
            </a:r>
            <a:endParaRPr lang="en-US" dirty="0"/>
          </a:p>
        </p:txBody>
      </p:sp>
      <p:sp>
        <p:nvSpPr>
          <p:cNvPr id="4" name="Slide Number Placeholder 3"/>
          <p:cNvSpPr>
            <a:spLocks noGrp="1"/>
          </p:cNvSpPr>
          <p:nvPr>
            <p:ph type="sldNum" sz="quarter" idx="10"/>
          </p:nvPr>
        </p:nvSpPr>
        <p:spPr/>
        <p:txBody>
          <a:bodyPr/>
          <a:lstStyle/>
          <a:p>
            <a:fld id="{EA36749A-5837-4222-9143-1861E774B65B}" type="slidenum">
              <a:rPr lang="en-US" smtClean="0"/>
              <a:t>2</a:t>
            </a:fld>
            <a:endParaRPr lang="en-US"/>
          </a:p>
        </p:txBody>
      </p:sp>
    </p:spTree>
    <p:extLst>
      <p:ext uri="{BB962C8B-B14F-4D97-AF65-F5344CB8AC3E}">
        <p14:creationId xmlns:p14="http://schemas.microsoft.com/office/powerpoint/2010/main" val="114838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6749A-5837-4222-9143-1861E774B65B}" type="slidenum">
              <a:rPr lang="en-US" smtClean="0"/>
              <a:t>3</a:t>
            </a:fld>
            <a:endParaRPr lang="en-US"/>
          </a:p>
        </p:txBody>
      </p:sp>
    </p:spTree>
    <p:extLst>
      <p:ext uri="{BB962C8B-B14F-4D97-AF65-F5344CB8AC3E}">
        <p14:creationId xmlns:p14="http://schemas.microsoft.com/office/powerpoint/2010/main" val="233265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6749A-5837-4222-9143-1861E774B65B}" type="slidenum">
              <a:rPr lang="en-US" smtClean="0"/>
              <a:t>4</a:t>
            </a:fld>
            <a:endParaRPr lang="en-US"/>
          </a:p>
        </p:txBody>
      </p:sp>
    </p:spTree>
    <p:extLst>
      <p:ext uri="{BB962C8B-B14F-4D97-AF65-F5344CB8AC3E}">
        <p14:creationId xmlns:p14="http://schemas.microsoft.com/office/powerpoint/2010/main" val="374195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FF85B-860C-4EBF-81C5-68FA531E76DE}"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132330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FF85B-860C-4EBF-81C5-68FA531E76DE}"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406348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FF85B-860C-4EBF-81C5-68FA531E76DE}"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109162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FF85B-860C-4EBF-81C5-68FA531E76DE}"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30390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FF85B-860C-4EBF-81C5-68FA531E76DE}" type="datetimeFigureOut">
              <a:rPr lang="en-US" smtClean="0"/>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347604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6FF85B-860C-4EBF-81C5-68FA531E76DE}" type="datetimeFigureOut">
              <a:rPr lang="en-US" smtClean="0"/>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204951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FF85B-860C-4EBF-81C5-68FA531E76DE}" type="datetimeFigureOut">
              <a:rPr lang="en-US" smtClean="0"/>
              <a:t>11/17/2012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24366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FF85B-860C-4EBF-81C5-68FA531E76DE}" type="datetimeFigureOut">
              <a:rPr lang="en-US" smtClean="0"/>
              <a:t>11/17/2012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62479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FF85B-860C-4EBF-81C5-68FA531E76DE}" type="datetimeFigureOut">
              <a:rPr lang="en-US" smtClean="0"/>
              <a:t>11/17/2012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115338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FF85B-860C-4EBF-81C5-68FA531E76DE}" type="datetimeFigureOut">
              <a:rPr lang="en-US" smtClean="0"/>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215204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FF85B-860C-4EBF-81C5-68FA531E76DE}" type="datetimeFigureOut">
              <a:rPr lang="en-US" smtClean="0"/>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C6A9E-A222-49B7-AEC8-CB9DCBE023EE}" type="slidenum">
              <a:rPr lang="en-US" smtClean="0"/>
              <a:t>‹#›</a:t>
            </a:fld>
            <a:endParaRPr lang="en-US"/>
          </a:p>
        </p:txBody>
      </p:sp>
    </p:spTree>
    <p:extLst>
      <p:ext uri="{BB962C8B-B14F-4D97-AF65-F5344CB8AC3E}">
        <p14:creationId xmlns:p14="http://schemas.microsoft.com/office/powerpoint/2010/main" val="380052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FF85B-860C-4EBF-81C5-68FA531E76DE}" type="datetimeFigureOut">
              <a:rPr lang="en-US" smtClean="0"/>
              <a:t>11/17/2012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C6A9E-A222-49B7-AEC8-CB9DCBE023EE}" type="slidenum">
              <a:rPr lang="en-US" smtClean="0"/>
              <a:t>‹#›</a:t>
            </a:fld>
            <a:endParaRPr lang="en-US"/>
          </a:p>
        </p:txBody>
      </p:sp>
    </p:spTree>
    <p:extLst>
      <p:ext uri="{BB962C8B-B14F-4D97-AF65-F5344CB8AC3E}">
        <p14:creationId xmlns:p14="http://schemas.microsoft.com/office/powerpoint/2010/main" val="245069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5105400" y="5029200"/>
            <a:ext cx="2743200" cy="838200"/>
          </a:xfrm>
        </p:spPr>
        <p:txBody>
          <a:bodyPr>
            <a:normAutofit/>
          </a:bodyPr>
          <a:lstStyle/>
          <a:p>
            <a:r>
              <a:rPr lang="en-US" sz="1400" b="1" dirty="0" err="1" smtClean="0">
                <a:solidFill>
                  <a:schemeClr val="tx2">
                    <a:lumMod val="60000"/>
                    <a:lumOff val="40000"/>
                  </a:schemeClr>
                </a:solidFill>
                <a:latin typeface="Segoe Print" pitchFamily="2" charset="0"/>
              </a:rPr>
              <a:t>Romikeo</a:t>
            </a:r>
            <a:r>
              <a:rPr lang="en-US" sz="1400" b="1" dirty="0" smtClean="0">
                <a:solidFill>
                  <a:schemeClr val="tx2">
                    <a:lumMod val="60000"/>
                    <a:lumOff val="40000"/>
                  </a:schemeClr>
                </a:solidFill>
                <a:latin typeface="Segoe Print" pitchFamily="2" charset="0"/>
              </a:rPr>
              <a:t> </a:t>
            </a:r>
            <a:r>
              <a:rPr lang="en-US" sz="1400" b="1" dirty="0" err="1" smtClean="0">
                <a:solidFill>
                  <a:schemeClr val="tx2">
                    <a:lumMod val="60000"/>
                    <a:lumOff val="40000"/>
                  </a:schemeClr>
                </a:solidFill>
                <a:latin typeface="Segoe Print" pitchFamily="2" charset="0"/>
              </a:rPr>
              <a:t>Duzant</a:t>
            </a:r>
            <a:endParaRPr lang="en-US" sz="1400" b="1" dirty="0">
              <a:solidFill>
                <a:schemeClr val="tx2">
                  <a:lumMod val="60000"/>
                  <a:lumOff val="40000"/>
                </a:schemeClr>
              </a:solidFill>
              <a:latin typeface="Segoe Print" pitchFamily="2" charset="0"/>
            </a:endParaRPr>
          </a:p>
        </p:txBody>
      </p:sp>
      <p:sp>
        <p:nvSpPr>
          <p:cNvPr id="4" name="Rectangle 3"/>
          <p:cNvSpPr/>
          <p:nvPr/>
        </p:nvSpPr>
        <p:spPr>
          <a:xfrm>
            <a:off x="4419600" y="2983584"/>
            <a:ext cx="57150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Utilitarian Socialism</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6739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0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Was The Theory Devised?</a:t>
            </a:r>
            <a:endParaRPr lang="en-US" dirty="0"/>
          </a:p>
        </p:txBody>
      </p:sp>
      <p:sp>
        <p:nvSpPr>
          <p:cNvPr id="3" name="Content Placeholder 2"/>
          <p:cNvSpPr>
            <a:spLocks noGrp="1"/>
          </p:cNvSpPr>
          <p:nvPr>
            <p:ph idx="1"/>
          </p:nvPr>
        </p:nvSpPr>
        <p:spPr/>
        <p:txBody>
          <a:bodyPr/>
          <a:lstStyle/>
          <a:p>
            <a:r>
              <a:rPr lang="en-US" dirty="0" smtClean="0"/>
              <a:t>Utilitarianism was devised in the 17</a:t>
            </a:r>
            <a:r>
              <a:rPr lang="en-US" baseline="30000" dirty="0" smtClean="0"/>
              <a:t>th</a:t>
            </a:r>
            <a:r>
              <a:rPr lang="en-US" dirty="0" smtClean="0"/>
              <a:t> century but it wasn’t popular until other philosophers gave it a better meaning in the 18</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353081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whom is the theory attributed?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Theory Is Attributed to Jeremy </a:t>
            </a:r>
            <a:r>
              <a:rPr lang="en-US" dirty="0"/>
              <a:t>Bentham and John Stuart Mill </a:t>
            </a:r>
            <a:r>
              <a:rPr lang="en-US" dirty="0" smtClean="0"/>
              <a:t>they believe that an </a:t>
            </a:r>
            <a:r>
              <a:rPr lang="en-US" dirty="0"/>
              <a:t>action is right if it tends to promote happiness and wrong if it tends to produce the reverse of </a:t>
            </a:r>
            <a:r>
              <a:rPr lang="en-US" dirty="0" smtClean="0"/>
              <a:t>happiness… not </a:t>
            </a:r>
            <a:r>
              <a:rPr lang="en-US" dirty="0"/>
              <a:t>just the happiness of the performer of the action but also that of everyone affected by it. </a:t>
            </a:r>
            <a:r>
              <a:rPr lang="en-US" dirty="0" smtClean="0"/>
              <a:t>Utilitarianism Is different </a:t>
            </a:r>
            <a:r>
              <a:rPr lang="en-US" dirty="0"/>
              <a:t>from ethical theories that make the rightness or wrongness of an act dependent upon </a:t>
            </a:r>
            <a:r>
              <a:rPr lang="en-US" dirty="0" smtClean="0"/>
              <a:t>the situation; </a:t>
            </a:r>
            <a:r>
              <a:rPr lang="en-US" dirty="0"/>
              <a:t>according to </a:t>
            </a:r>
            <a:r>
              <a:rPr lang="en-US" dirty="0" smtClean="0"/>
              <a:t>Utilitarian's, </a:t>
            </a:r>
            <a:r>
              <a:rPr lang="en-US" dirty="0"/>
              <a:t>it is possible for the right thing to be done from a bad motive.</a:t>
            </a:r>
          </a:p>
          <a:p>
            <a:endParaRPr lang="en-US" dirty="0"/>
          </a:p>
        </p:txBody>
      </p:sp>
    </p:spTree>
    <p:extLst>
      <p:ext uri="{BB962C8B-B14F-4D97-AF65-F5344CB8AC3E}">
        <p14:creationId xmlns:p14="http://schemas.microsoft.com/office/powerpoint/2010/main" val="180826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conditions led to the creation of the theory?</a:t>
            </a:r>
            <a:endParaRPr lang="en-US" dirty="0"/>
          </a:p>
        </p:txBody>
      </p:sp>
      <p:sp>
        <p:nvSpPr>
          <p:cNvPr id="3" name="Content Placeholder 2"/>
          <p:cNvSpPr>
            <a:spLocks noGrp="1"/>
          </p:cNvSpPr>
          <p:nvPr>
            <p:ph idx="1"/>
          </p:nvPr>
        </p:nvSpPr>
        <p:spPr/>
        <p:txBody>
          <a:bodyPr/>
          <a:lstStyle/>
          <a:p>
            <a:r>
              <a:rPr lang="en-US" dirty="0"/>
              <a:t>T</a:t>
            </a:r>
            <a:r>
              <a:rPr lang="en-US" dirty="0" smtClean="0"/>
              <a:t>hings were not being done out of good will so a certain group of people wanted to separate themselves from socialists so they named there selves Utilitarian's.</a:t>
            </a:r>
            <a:endParaRPr lang="en-US" dirty="0"/>
          </a:p>
        </p:txBody>
      </p:sp>
    </p:spTree>
    <p:extLst>
      <p:ext uri="{BB962C8B-B14F-4D97-AF65-F5344CB8AC3E}">
        <p14:creationId xmlns:p14="http://schemas.microsoft.com/office/powerpoint/2010/main" val="171623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of theory</a:t>
            </a:r>
            <a:endParaRPr lang="en-US" dirty="0"/>
          </a:p>
        </p:txBody>
      </p:sp>
      <p:sp>
        <p:nvSpPr>
          <p:cNvPr id="3" name="Content Placeholder 2"/>
          <p:cNvSpPr>
            <a:spLocks noGrp="1"/>
          </p:cNvSpPr>
          <p:nvPr>
            <p:ph idx="1"/>
          </p:nvPr>
        </p:nvSpPr>
        <p:spPr/>
        <p:txBody>
          <a:bodyPr/>
          <a:lstStyle/>
          <a:p>
            <a:r>
              <a:rPr lang="en-US" dirty="0" smtClean="0"/>
              <a:t>The Utilitarian's key </a:t>
            </a:r>
            <a:r>
              <a:rPr lang="en-US" dirty="0"/>
              <a:t>points are T</a:t>
            </a:r>
            <a:r>
              <a:rPr lang="en-US" dirty="0" smtClean="0"/>
              <a:t>he </a:t>
            </a:r>
            <a:r>
              <a:rPr lang="en-US" dirty="0"/>
              <a:t>Pleasure Principle, Identity Principle, Hedonism, Eudemonism, and the Utility Principle are 5 of the main points of utilitarianism</a:t>
            </a:r>
          </a:p>
          <a:p>
            <a:r>
              <a:rPr lang="en-US" dirty="0" smtClean="0"/>
              <a:t>Socialism's </a:t>
            </a:r>
            <a:r>
              <a:rPr lang="en-US" dirty="0"/>
              <a:t>key </a:t>
            </a:r>
            <a:r>
              <a:rPr lang="en-US" dirty="0" smtClean="0"/>
              <a:t>points </a:t>
            </a:r>
            <a:r>
              <a:rPr lang="en-US" dirty="0"/>
              <a:t>are ideals of equality of opportunity &amp; wealth redistribution to reduce inequalities of by capitalism.</a:t>
            </a:r>
          </a:p>
        </p:txBody>
      </p:sp>
    </p:spTree>
    <p:extLst>
      <p:ext uri="{BB962C8B-B14F-4D97-AF65-F5344CB8AC3E}">
        <p14:creationId xmlns:p14="http://schemas.microsoft.com/office/powerpoint/2010/main" val="239506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There Flaws in Utilitarian Socialism?</a:t>
            </a:r>
            <a:endParaRPr lang="en-US" dirty="0"/>
          </a:p>
        </p:txBody>
      </p:sp>
      <p:sp>
        <p:nvSpPr>
          <p:cNvPr id="3" name="Content Placeholder 2"/>
          <p:cNvSpPr>
            <a:spLocks noGrp="1"/>
          </p:cNvSpPr>
          <p:nvPr>
            <p:ph idx="1"/>
          </p:nvPr>
        </p:nvSpPr>
        <p:spPr/>
        <p:txBody>
          <a:bodyPr/>
          <a:lstStyle/>
          <a:p>
            <a:r>
              <a:rPr lang="en-US" dirty="0" smtClean="0"/>
              <a:t>Yes </a:t>
            </a:r>
            <a:r>
              <a:rPr lang="en-US" dirty="0" smtClean="0"/>
              <a:t>there </a:t>
            </a:r>
            <a:r>
              <a:rPr lang="en-US" dirty="0" smtClean="0"/>
              <a:t>are flaws in this theory just because individuals do not like working together so it will never work, people tend to want to do there own thing and doesn’t want to be told what to do.</a:t>
            </a:r>
            <a:endParaRPr lang="en-US" dirty="0"/>
          </a:p>
        </p:txBody>
      </p:sp>
    </p:spTree>
    <p:extLst>
      <p:ext uri="{BB962C8B-B14F-4D97-AF65-F5344CB8AC3E}">
        <p14:creationId xmlns:p14="http://schemas.microsoft.com/office/powerpoint/2010/main" val="202314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a:t>Socialism does still exists. There are socialist countries in the world. China, Laos, Vietnam and Cuba are all socialist</a:t>
            </a:r>
            <a:r>
              <a:rPr lang="en-US" dirty="0" smtClean="0"/>
              <a:t>.</a:t>
            </a:r>
          </a:p>
          <a:p>
            <a:r>
              <a:rPr lang="en-US" dirty="0" smtClean="0"/>
              <a:t> In some cases Utilitarianism exist but </a:t>
            </a:r>
            <a:r>
              <a:rPr lang="en-US" dirty="0" smtClean="0"/>
              <a:t>in our society there is evil and people don’t really care how you feel, most people care about themselves, and it is difficult to stay happy in this world! </a:t>
            </a:r>
            <a:endParaRPr lang="en-US" dirty="0"/>
          </a:p>
        </p:txBody>
      </p:sp>
    </p:spTree>
    <p:extLst>
      <p:ext uri="{BB962C8B-B14F-4D97-AF65-F5344CB8AC3E}">
        <p14:creationId xmlns:p14="http://schemas.microsoft.com/office/powerpoint/2010/main" val="137009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345</Words>
  <Application>Microsoft Office PowerPoint</Application>
  <PresentationFormat>On-screen Show (4:3)</PresentationFormat>
  <Paragraphs>22</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When Was The Theory Devised?</vt:lpstr>
      <vt:lpstr>To whom is the theory attributed?</vt:lpstr>
      <vt:lpstr>What conditions led to the creation of the theory?</vt:lpstr>
      <vt:lpstr>Key points of theory</vt:lpstr>
      <vt:lpstr>Are There Flaws in Utilitarian Socialism?</vt:lpstr>
      <vt:lpstr>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NPCSD</cp:lastModifiedBy>
  <cp:revision>19</cp:revision>
  <dcterms:created xsi:type="dcterms:W3CDTF">2012-11-06T17:17:12Z</dcterms:created>
  <dcterms:modified xsi:type="dcterms:W3CDTF">2012-11-18T03:28:23Z</dcterms:modified>
</cp:coreProperties>
</file>